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bin" ContentType="application/vnd.openxmlformats-officedocument.presentationml.printerSettings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90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27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3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3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35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52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74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7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91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94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6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78287-5043-D54D-9A00-10987128DD33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9AC7E-DE47-D743-A3D2-8FFA66A85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19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D8370FC-8A26-4CCB-80D8-4F234E1865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25" t="12629" b="33816"/>
          <a:stretch/>
        </p:blipFill>
        <p:spPr>
          <a:xfrm>
            <a:off x="209550" y="961376"/>
            <a:ext cx="8379078" cy="232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04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29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1260</TotalTime>
  <Words>0</Words>
  <Application>Microsoft Macintosh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Fengyan Shi</dc:creator>
  <cp:lastModifiedBy>Fengyan Shi</cp:lastModifiedBy>
  <cp:revision>2</cp:revision>
  <cp:lastPrinted>2022-07-19T21:36:05Z</cp:lastPrinted>
  <dcterms:created xsi:type="dcterms:W3CDTF">2022-07-19T21:35:13Z</dcterms:created>
  <dcterms:modified xsi:type="dcterms:W3CDTF">2022-07-20T18:35:43Z</dcterms:modified>
</cp:coreProperties>
</file>

<file path=docProps/thumbnail.jpeg>
</file>